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8064500" cy="12060238"/>
  <p:notesSz cx="10234613" cy="709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F74"/>
    <a:srgbClr val="A9B2B1"/>
    <a:srgbClr val="004165"/>
    <a:srgbClr val="7724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66" autoAdjust="0"/>
    <p:restoredTop sz="94660"/>
  </p:normalViewPr>
  <p:slideViewPr>
    <p:cSldViewPr snapToGrid="0">
      <p:cViewPr>
        <p:scale>
          <a:sx n="75" d="100"/>
          <a:sy n="75" d="100"/>
        </p:scale>
        <p:origin x="2094" y="-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838" y="1973748"/>
            <a:ext cx="6854825" cy="4198750"/>
          </a:xfrm>
        </p:spPr>
        <p:txBody>
          <a:bodyPr anchor="b"/>
          <a:lstStyle>
            <a:lvl1pPr algn="ctr">
              <a:defRPr sz="529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8063" y="6334418"/>
            <a:ext cx="6048375" cy="2911765"/>
          </a:xfrm>
        </p:spPr>
        <p:txBody>
          <a:bodyPr/>
          <a:lstStyle>
            <a:lvl1pPr marL="0" indent="0" algn="ctr">
              <a:buNone/>
              <a:defRPr sz="2117"/>
            </a:lvl1pPr>
            <a:lvl2pPr marL="403205" indent="0" algn="ctr">
              <a:buNone/>
              <a:defRPr sz="1764"/>
            </a:lvl2pPr>
            <a:lvl3pPr marL="806409" indent="0" algn="ctr">
              <a:buNone/>
              <a:defRPr sz="1587"/>
            </a:lvl3pPr>
            <a:lvl4pPr marL="1209614" indent="0" algn="ctr">
              <a:buNone/>
              <a:defRPr sz="1411"/>
            </a:lvl4pPr>
            <a:lvl5pPr marL="1612819" indent="0" algn="ctr">
              <a:buNone/>
              <a:defRPr sz="1411"/>
            </a:lvl5pPr>
            <a:lvl6pPr marL="2016023" indent="0" algn="ctr">
              <a:buNone/>
              <a:defRPr sz="1411"/>
            </a:lvl6pPr>
            <a:lvl7pPr marL="2419228" indent="0" algn="ctr">
              <a:buNone/>
              <a:defRPr sz="1411"/>
            </a:lvl7pPr>
            <a:lvl8pPr marL="2822433" indent="0" algn="ctr">
              <a:buNone/>
              <a:defRPr sz="1411"/>
            </a:lvl8pPr>
            <a:lvl9pPr marL="3225637" indent="0" algn="ctr">
              <a:buNone/>
              <a:defRPr sz="1411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434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8797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235" y="3006688"/>
            <a:ext cx="6955631" cy="501672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235" y="8070871"/>
            <a:ext cx="6955631" cy="2638176"/>
          </a:xfrm>
        </p:spPr>
        <p:txBody>
          <a:bodyPr/>
          <a:lstStyle>
            <a:lvl1pPr marL="0" indent="0">
              <a:buNone/>
              <a:defRPr sz="2117">
                <a:solidFill>
                  <a:schemeClr val="tx1"/>
                </a:solidFill>
              </a:defRPr>
            </a:lvl1pPr>
            <a:lvl2pPr marL="40320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2pPr>
            <a:lvl3pPr marL="80640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3pPr>
            <a:lvl4pPr marL="1209614" indent="0">
              <a:buNone/>
              <a:defRPr sz="1411">
                <a:solidFill>
                  <a:schemeClr val="tx1">
                    <a:tint val="75000"/>
                  </a:schemeClr>
                </a:solidFill>
              </a:defRPr>
            </a:lvl4pPr>
            <a:lvl5pPr marL="1612819" indent="0">
              <a:buNone/>
              <a:defRPr sz="1411">
                <a:solidFill>
                  <a:schemeClr val="tx1">
                    <a:tint val="75000"/>
                  </a:schemeClr>
                </a:solidFill>
              </a:defRPr>
            </a:lvl5pPr>
            <a:lvl6pPr marL="2016023" indent="0">
              <a:buNone/>
              <a:defRPr sz="1411">
                <a:solidFill>
                  <a:schemeClr val="tx1">
                    <a:tint val="75000"/>
                  </a:schemeClr>
                </a:solidFill>
              </a:defRPr>
            </a:lvl6pPr>
            <a:lvl7pPr marL="2419228" indent="0">
              <a:buNone/>
              <a:defRPr sz="1411">
                <a:solidFill>
                  <a:schemeClr val="tx1">
                    <a:tint val="75000"/>
                  </a:schemeClr>
                </a:solidFill>
              </a:defRPr>
            </a:lvl7pPr>
            <a:lvl8pPr marL="2822433" indent="0">
              <a:buNone/>
              <a:defRPr sz="1411">
                <a:solidFill>
                  <a:schemeClr val="tx1">
                    <a:tint val="75000"/>
                  </a:schemeClr>
                </a:solidFill>
              </a:defRPr>
            </a:lvl8pPr>
            <a:lvl9pPr marL="3225637" indent="0">
              <a:buNone/>
              <a:defRPr sz="14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2470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434" y="3210480"/>
            <a:ext cx="3427413" cy="765211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82653" y="3210480"/>
            <a:ext cx="3427413" cy="765211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908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485" y="642098"/>
            <a:ext cx="6955631" cy="2331089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5486" y="2956434"/>
            <a:ext cx="3411661" cy="1448903"/>
          </a:xfrm>
        </p:spPr>
        <p:txBody>
          <a:bodyPr anchor="b"/>
          <a:lstStyle>
            <a:lvl1pPr marL="0" indent="0">
              <a:buNone/>
              <a:defRPr sz="2117" b="1"/>
            </a:lvl1pPr>
            <a:lvl2pPr marL="403205" indent="0">
              <a:buNone/>
              <a:defRPr sz="1764" b="1"/>
            </a:lvl2pPr>
            <a:lvl3pPr marL="806409" indent="0">
              <a:buNone/>
              <a:defRPr sz="1587" b="1"/>
            </a:lvl3pPr>
            <a:lvl4pPr marL="1209614" indent="0">
              <a:buNone/>
              <a:defRPr sz="1411" b="1"/>
            </a:lvl4pPr>
            <a:lvl5pPr marL="1612819" indent="0">
              <a:buNone/>
              <a:defRPr sz="1411" b="1"/>
            </a:lvl5pPr>
            <a:lvl6pPr marL="2016023" indent="0">
              <a:buNone/>
              <a:defRPr sz="1411" b="1"/>
            </a:lvl6pPr>
            <a:lvl7pPr marL="2419228" indent="0">
              <a:buNone/>
              <a:defRPr sz="1411" b="1"/>
            </a:lvl7pPr>
            <a:lvl8pPr marL="2822433" indent="0">
              <a:buNone/>
              <a:defRPr sz="1411" b="1"/>
            </a:lvl8pPr>
            <a:lvl9pPr marL="3225637" indent="0">
              <a:buNone/>
              <a:defRPr sz="1411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86" y="4405337"/>
            <a:ext cx="3411661" cy="647958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82654" y="2956434"/>
            <a:ext cx="3428463" cy="1448903"/>
          </a:xfrm>
        </p:spPr>
        <p:txBody>
          <a:bodyPr anchor="b"/>
          <a:lstStyle>
            <a:lvl1pPr marL="0" indent="0">
              <a:buNone/>
              <a:defRPr sz="2117" b="1"/>
            </a:lvl1pPr>
            <a:lvl2pPr marL="403205" indent="0">
              <a:buNone/>
              <a:defRPr sz="1764" b="1"/>
            </a:lvl2pPr>
            <a:lvl3pPr marL="806409" indent="0">
              <a:buNone/>
              <a:defRPr sz="1587" b="1"/>
            </a:lvl3pPr>
            <a:lvl4pPr marL="1209614" indent="0">
              <a:buNone/>
              <a:defRPr sz="1411" b="1"/>
            </a:lvl4pPr>
            <a:lvl5pPr marL="1612819" indent="0">
              <a:buNone/>
              <a:defRPr sz="1411" b="1"/>
            </a:lvl5pPr>
            <a:lvl6pPr marL="2016023" indent="0">
              <a:buNone/>
              <a:defRPr sz="1411" b="1"/>
            </a:lvl6pPr>
            <a:lvl7pPr marL="2419228" indent="0">
              <a:buNone/>
              <a:defRPr sz="1411" b="1"/>
            </a:lvl7pPr>
            <a:lvl8pPr marL="2822433" indent="0">
              <a:buNone/>
              <a:defRPr sz="1411" b="1"/>
            </a:lvl8pPr>
            <a:lvl9pPr marL="3225637" indent="0">
              <a:buNone/>
              <a:defRPr sz="1411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82654" y="4405337"/>
            <a:ext cx="3428463" cy="647958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25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81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886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485" y="804016"/>
            <a:ext cx="2601011" cy="2814056"/>
          </a:xfrm>
        </p:spPr>
        <p:txBody>
          <a:bodyPr anchor="b"/>
          <a:lstStyle>
            <a:lvl1pPr>
              <a:defRPr sz="2822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463" y="1736453"/>
            <a:ext cx="4082653" cy="8570586"/>
          </a:xfrm>
        </p:spPr>
        <p:txBody>
          <a:bodyPr/>
          <a:lstStyle>
            <a:lvl1pPr>
              <a:defRPr sz="2822"/>
            </a:lvl1pPr>
            <a:lvl2pPr>
              <a:defRPr sz="2469"/>
            </a:lvl2pPr>
            <a:lvl3pPr>
              <a:defRPr sz="2117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485" y="3618071"/>
            <a:ext cx="2601011" cy="6702925"/>
          </a:xfrm>
        </p:spPr>
        <p:txBody>
          <a:bodyPr/>
          <a:lstStyle>
            <a:lvl1pPr marL="0" indent="0">
              <a:buNone/>
              <a:defRPr sz="1411"/>
            </a:lvl1pPr>
            <a:lvl2pPr marL="403205" indent="0">
              <a:buNone/>
              <a:defRPr sz="1235"/>
            </a:lvl2pPr>
            <a:lvl3pPr marL="806409" indent="0">
              <a:buNone/>
              <a:defRPr sz="1058"/>
            </a:lvl3pPr>
            <a:lvl4pPr marL="1209614" indent="0">
              <a:buNone/>
              <a:defRPr sz="882"/>
            </a:lvl4pPr>
            <a:lvl5pPr marL="1612819" indent="0">
              <a:buNone/>
              <a:defRPr sz="882"/>
            </a:lvl5pPr>
            <a:lvl6pPr marL="2016023" indent="0">
              <a:buNone/>
              <a:defRPr sz="882"/>
            </a:lvl6pPr>
            <a:lvl7pPr marL="2419228" indent="0">
              <a:buNone/>
              <a:defRPr sz="882"/>
            </a:lvl7pPr>
            <a:lvl8pPr marL="2822433" indent="0">
              <a:buNone/>
              <a:defRPr sz="882"/>
            </a:lvl8pPr>
            <a:lvl9pPr marL="3225637" indent="0">
              <a:buNone/>
              <a:defRPr sz="88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966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485" y="804016"/>
            <a:ext cx="2601011" cy="2814056"/>
          </a:xfrm>
        </p:spPr>
        <p:txBody>
          <a:bodyPr anchor="b"/>
          <a:lstStyle>
            <a:lvl1pPr>
              <a:defRPr sz="2822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28463" y="1736453"/>
            <a:ext cx="4082653" cy="8570586"/>
          </a:xfrm>
        </p:spPr>
        <p:txBody>
          <a:bodyPr anchor="t"/>
          <a:lstStyle>
            <a:lvl1pPr marL="0" indent="0">
              <a:buNone/>
              <a:defRPr sz="2822"/>
            </a:lvl1pPr>
            <a:lvl2pPr marL="403205" indent="0">
              <a:buNone/>
              <a:defRPr sz="2469"/>
            </a:lvl2pPr>
            <a:lvl3pPr marL="806409" indent="0">
              <a:buNone/>
              <a:defRPr sz="2117"/>
            </a:lvl3pPr>
            <a:lvl4pPr marL="1209614" indent="0">
              <a:buNone/>
              <a:defRPr sz="1764"/>
            </a:lvl4pPr>
            <a:lvl5pPr marL="1612819" indent="0">
              <a:buNone/>
              <a:defRPr sz="1764"/>
            </a:lvl5pPr>
            <a:lvl6pPr marL="2016023" indent="0">
              <a:buNone/>
              <a:defRPr sz="1764"/>
            </a:lvl6pPr>
            <a:lvl7pPr marL="2419228" indent="0">
              <a:buNone/>
              <a:defRPr sz="1764"/>
            </a:lvl7pPr>
            <a:lvl8pPr marL="2822433" indent="0">
              <a:buNone/>
              <a:defRPr sz="1764"/>
            </a:lvl8pPr>
            <a:lvl9pPr marL="3225637" indent="0">
              <a:buNone/>
              <a:defRPr sz="1764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485" y="3618071"/>
            <a:ext cx="2601011" cy="6702925"/>
          </a:xfrm>
        </p:spPr>
        <p:txBody>
          <a:bodyPr/>
          <a:lstStyle>
            <a:lvl1pPr marL="0" indent="0">
              <a:buNone/>
              <a:defRPr sz="1411"/>
            </a:lvl1pPr>
            <a:lvl2pPr marL="403205" indent="0">
              <a:buNone/>
              <a:defRPr sz="1235"/>
            </a:lvl2pPr>
            <a:lvl3pPr marL="806409" indent="0">
              <a:buNone/>
              <a:defRPr sz="1058"/>
            </a:lvl3pPr>
            <a:lvl4pPr marL="1209614" indent="0">
              <a:buNone/>
              <a:defRPr sz="882"/>
            </a:lvl4pPr>
            <a:lvl5pPr marL="1612819" indent="0">
              <a:buNone/>
              <a:defRPr sz="882"/>
            </a:lvl5pPr>
            <a:lvl6pPr marL="2016023" indent="0">
              <a:buNone/>
              <a:defRPr sz="882"/>
            </a:lvl6pPr>
            <a:lvl7pPr marL="2419228" indent="0">
              <a:buNone/>
              <a:defRPr sz="882"/>
            </a:lvl7pPr>
            <a:lvl8pPr marL="2822433" indent="0">
              <a:buNone/>
              <a:defRPr sz="882"/>
            </a:lvl8pPr>
            <a:lvl9pPr marL="3225637" indent="0">
              <a:buNone/>
              <a:defRPr sz="88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4206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093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71158" y="642096"/>
            <a:ext cx="1738908" cy="10220494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4435" y="642096"/>
            <a:ext cx="5115917" cy="10220494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009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4435" y="642098"/>
            <a:ext cx="6955631" cy="233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435" y="3210480"/>
            <a:ext cx="6955631" cy="7652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4434" y="11178057"/>
            <a:ext cx="1814513" cy="642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02349-34AA-4FEB-B9B3-8E7890FA7038}" type="datetimeFigureOut">
              <a:rPr kumimoji="1" lang="ja-JP" altLang="en-US" smtClean="0"/>
              <a:t>2022/4/30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1366" y="11178057"/>
            <a:ext cx="2721769" cy="642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95553" y="11178057"/>
            <a:ext cx="1814513" cy="6420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B1069-ABD5-4142-8372-5D3E687D8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447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06409" rtl="0" eaLnBrk="1" latinLnBrk="0" hangingPunct="1">
        <a:lnSpc>
          <a:spcPct val="90000"/>
        </a:lnSpc>
        <a:spcBef>
          <a:spcPct val="0"/>
        </a:spcBef>
        <a:buNone/>
        <a:defRPr kumimoji="1" sz="38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1602" indent="-201602" algn="l" defTabSz="806409" rtl="0" eaLnBrk="1" latinLnBrk="0" hangingPunct="1">
        <a:lnSpc>
          <a:spcPct val="90000"/>
        </a:lnSpc>
        <a:spcBef>
          <a:spcPts val="882"/>
        </a:spcBef>
        <a:buFont typeface="Arial" panose="020B0604020202020204" pitchFamily="34" charset="0"/>
        <a:buChar char="•"/>
        <a:defRPr kumimoji="1" sz="2469" kern="1200">
          <a:solidFill>
            <a:schemeClr val="tx1"/>
          </a:solidFill>
          <a:latin typeface="+mn-lt"/>
          <a:ea typeface="+mn-ea"/>
          <a:cs typeface="+mn-cs"/>
        </a:defRPr>
      </a:lvl1pPr>
      <a:lvl2pPr marL="604807" indent="-201602" algn="l" defTabSz="806409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kumimoji="1" sz="2117" kern="1200">
          <a:solidFill>
            <a:schemeClr val="tx1"/>
          </a:solidFill>
          <a:latin typeface="+mn-lt"/>
          <a:ea typeface="+mn-ea"/>
          <a:cs typeface="+mn-cs"/>
        </a:defRPr>
      </a:lvl2pPr>
      <a:lvl3pPr marL="1008012" indent="-201602" algn="l" defTabSz="806409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kumimoji="1" sz="1764" kern="1200">
          <a:solidFill>
            <a:schemeClr val="tx1"/>
          </a:solidFill>
          <a:latin typeface="+mn-lt"/>
          <a:ea typeface="+mn-ea"/>
          <a:cs typeface="+mn-cs"/>
        </a:defRPr>
      </a:lvl3pPr>
      <a:lvl4pPr marL="1411216" indent="-201602" algn="l" defTabSz="806409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4pPr>
      <a:lvl5pPr marL="1814421" indent="-201602" algn="l" defTabSz="806409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5pPr>
      <a:lvl6pPr marL="2217626" indent="-201602" algn="l" defTabSz="806409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6pPr>
      <a:lvl7pPr marL="2620830" indent="-201602" algn="l" defTabSz="806409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7pPr>
      <a:lvl8pPr marL="3024035" indent="-201602" algn="l" defTabSz="806409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8pPr>
      <a:lvl9pPr marL="3427240" indent="-201602" algn="l" defTabSz="806409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6409" rtl="0" eaLnBrk="1" latinLnBrk="0" hangingPunct="1"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1pPr>
      <a:lvl2pPr marL="403205" algn="l" defTabSz="806409" rtl="0" eaLnBrk="1" latinLnBrk="0" hangingPunct="1"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2pPr>
      <a:lvl3pPr marL="806409" algn="l" defTabSz="806409" rtl="0" eaLnBrk="1" latinLnBrk="0" hangingPunct="1"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3pPr>
      <a:lvl4pPr marL="1209614" algn="l" defTabSz="806409" rtl="0" eaLnBrk="1" latinLnBrk="0" hangingPunct="1"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4pPr>
      <a:lvl5pPr marL="1612819" algn="l" defTabSz="806409" rtl="0" eaLnBrk="1" latinLnBrk="0" hangingPunct="1"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5pPr>
      <a:lvl6pPr marL="2016023" algn="l" defTabSz="806409" rtl="0" eaLnBrk="1" latinLnBrk="0" hangingPunct="1"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6pPr>
      <a:lvl7pPr marL="2419228" algn="l" defTabSz="806409" rtl="0" eaLnBrk="1" latinLnBrk="0" hangingPunct="1"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7pPr>
      <a:lvl8pPr marL="2822433" algn="l" defTabSz="806409" rtl="0" eaLnBrk="1" latinLnBrk="0" hangingPunct="1"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8pPr>
      <a:lvl9pPr marL="3225637" algn="l" defTabSz="806409" rtl="0" eaLnBrk="1" latinLnBrk="0" hangingPunct="1">
        <a:defRPr kumimoji="1" sz="15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52249" y="684119"/>
            <a:ext cx="7560000" cy="106920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正方形/長方形 50"/>
          <p:cNvSpPr/>
          <p:nvPr/>
        </p:nvSpPr>
        <p:spPr>
          <a:xfrm>
            <a:off x="139377" y="3175255"/>
            <a:ext cx="7744459" cy="5885737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653"/>
          <a:stretch/>
        </p:blipFill>
        <p:spPr>
          <a:xfrm>
            <a:off x="4524105" y="3180593"/>
            <a:ext cx="3216857" cy="1726363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168" y="5743682"/>
            <a:ext cx="4028998" cy="2267158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82" y="7235415"/>
            <a:ext cx="3249931" cy="182557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3" name="正方形/長方形 52"/>
          <p:cNvSpPr/>
          <p:nvPr/>
        </p:nvSpPr>
        <p:spPr>
          <a:xfrm>
            <a:off x="176893" y="9022660"/>
            <a:ext cx="7728857" cy="919626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08" t="33003" r="15252" b="15767"/>
          <a:stretch/>
        </p:blipFill>
        <p:spPr>
          <a:xfrm>
            <a:off x="208481" y="4434100"/>
            <a:ext cx="3837215" cy="190458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2" name="正方形/長方形 51"/>
          <p:cNvSpPr/>
          <p:nvPr/>
        </p:nvSpPr>
        <p:spPr>
          <a:xfrm>
            <a:off x="114300" y="9862457"/>
            <a:ext cx="7788729" cy="1602815"/>
          </a:xfrm>
          <a:prstGeom prst="rect">
            <a:avLst/>
          </a:prstGeom>
          <a:solidFill>
            <a:srgbClr val="F2D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0" name="グループ化 19"/>
          <p:cNvGrpSpPr/>
          <p:nvPr/>
        </p:nvGrpSpPr>
        <p:grpSpPr>
          <a:xfrm flipH="1" flipV="1">
            <a:off x="-4873" y="11376119"/>
            <a:ext cx="252251" cy="248350"/>
            <a:chOff x="4284189" y="185738"/>
            <a:chExt cx="252251" cy="248350"/>
          </a:xfrm>
        </p:grpSpPr>
        <p:cxnSp>
          <p:nvCxnSpPr>
            <p:cNvPr id="16" name="直線コネクタ 15"/>
            <p:cNvCxnSpPr/>
            <p:nvPr/>
          </p:nvCxnSpPr>
          <p:spPr>
            <a:xfrm>
              <a:off x="4392189" y="434088"/>
              <a:ext cx="14425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>
              <a:off x="4284189" y="331551"/>
              <a:ext cx="25225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V="1">
              <a:off x="4392189" y="185738"/>
              <a:ext cx="0" cy="2483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flipV="1">
              <a:off x="4284400" y="185738"/>
              <a:ext cx="0" cy="14581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グループ化 25"/>
          <p:cNvGrpSpPr/>
          <p:nvPr/>
        </p:nvGrpSpPr>
        <p:grpSpPr>
          <a:xfrm flipV="1">
            <a:off x="7812249" y="11376119"/>
            <a:ext cx="252251" cy="248350"/>
            <a:chOff x="4284189" y="185738"/>
            <a:chExt cx="252251" cy="248350"/>
          </a:xfrm>
        </p:grpSpPr>
        <p:cxnSp>
          <p:nvCxnSpPr>
            <p:cNvPr id="27" name="直線コネクタ 26"/>
            <p:cNvCxnSpPr/>
            <p:nvPr/>
          </p:nvCxnSpPr>
          <p:spPr>
            <a:xfrm>
              <a:off x="4392189" y="434088"/>
              <a:ext cx="14425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/>
            <p:nvPr/>
          </p:nvCxnSpPr>
          <p:spPr>
            <a:xfrm>
              <a:off x="4284189" y="331551"/>
              <a:ext cx="25225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 flipV="1">
              <a:off x="4392189" y="185738"/>
              <a:ext cx="0" cy="2483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V="1">
              <a:off x="4284400" y="185738"/>
              <a:ext cx="0" cy="14581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正方形/長方形 7"/>
          <p:cNvSpPr/>
          <p:nvPr/>
        </p:nvSpPr>
        <p:spPr>
          <a:xfrm>
            <a:off x="-1632857" y="3047604"/>
            <a:ext cx="783771" cy="50854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/>
          <p:cNvSpPr/>
          <p:nvPr/>
        </p:nvSpPr>
        <p:spPr>
          <a:xfrm>
            <a:off x="-1632857" y="3632379"/>
            <a:ext cx="783771" cy="508541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/>
          <p:cNvSpPr/>
          <p:nvPr/>
        </p:nvSpPr>
        <p:spPr>
          <a:xfrm>
            <a:off x="-1632857" y="4217155"/>
            <a:ext cx="783771" cy="508541"/>
          </a:xfrm>
          <a:prstGeom prst="rect">
            <a:avLst/>
          </a:prstGeom>
          <a:solidFill>
            <a:srgbClr val="A9B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/>
          <p:cNvSpPr/>
          <p:nvPr/>
        </p:nvSpPr>
        <p:spPr>
          <a:xfrm>
            <a:off x="-1632857" y="5120245"/>
            <a:ext cx="783771" cy="508541"/>
          </a:xfrm>
          <a:prstGeom prst="rect">
            <a:avLst/>
          </a:prstGeom>
          <a:solidFill>
            <a:srgbClr val="F2D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410280" y="3790163"/>
            <a:ext cx="420467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1924 </a:t>
            </a:r>
            <a:r>
              <a:rPr lang="ja-JP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年</a:t>
            </a:r>
            <a:r>
              <a:rPr lang="ja-JP" altLang="ja-JP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にアメリカでスタートした非営利の教育団体です。</a:t>
            </a:r>
            <a:r>
              <a:rPr lang="ja-JP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現在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 145 </a:t>
            </a:r>
            <a:r>
              <a:rPr lang="ja-JP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カ</a:t>
            </a:r>
            <a:r>
              <a:rPr lang="ja-JP" altLang="ja-JP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国、</a:t>
            </a:r>
            <a:r>
              <a:rPr lang="ja-JP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約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 36 </a:t>
            </a:r>
            <a:r>
              <a:rPr lang="ja-JP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万人が</a:t>
            </a:r>
            <a:r>
              <a:rPr lang="ja-JP" altLang="ja-JP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楽しみながら</a:t>
            </a:r>
            <a:r>
              <a:rPr lang="ja-JP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コミュニケーションを</a:t>
            </a:r>
            <a:r>
              <a:rPr lang="ja-JP" altLang="ja-JP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学んでいます</a:t>
            </a:r>
            <a:r>
              <a:rPr lang="ja-JP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。</a:t>
            </a:r>
            <a:endParaRPr lang="en-US" altLang="ja-JP" sz="14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Tahoma" panose="020B0604030504040204" pitchFamily="34" charset="0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302279" y="3178233"/>
            <a:ext cx="4684951" cy="660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altLang="ja-JP" sz="3600" dirty="0" smtClean="0">
                <a:solidFill>
                  <a:srgbClr val="F2DF74"/>
                </a:solidFill>
                <a:effectLst/>
                <a:latin typeface="Gotham Bold" pitchFamily="2" charset="0"/>
                <a:ea typeface="Meiryo UI" panose="020B0604030504040204" pitchFamily="50" charset="-128"/>
                <a:cs typeface="Tahoma" panose="020B0604030504040204" pitchFamily="34" charset="0"/>
              </a:rPr>
              <a:t>W</a:t>
            </a:r>
            <a:r>
              <a:rPr lang="en-US" altLang="ja-JP" sz="2400" dirty="0" smtClean="0">
                <a:solidFill>
                  <a:srgbClr val="F2DF74"/>
                </a:solidFill>
                <a:effectLst/>
                <a:latin typeface="Gotham Bold" pitchFamily="2" charset="0"/>
                <a:ea typeface="Meiryo UI" panose="020B0604030504040204" pitchFamily="50" charset="-128"/>
                <a:cs typeface="Tahoma" panose="020B0604030504040204" pitchFamily="34" charset="0"/>
              </a:rPr>
              <a:t>hat is TOASTMASTERS?</a:t>
            </a:r>
            <a:endParaRPr lang="ja-JP" altLang="ja-JP" sz="2400" dirty="0">
              <a:solidFill>
                <a:srgbClr val="F2DF74"/>
              </a:solidFill>
              <a:effectLst/>
              <a:latin typeface="Gotham Bold" pitchFamily="2" charset="0"/>
              <a:ea typeface="Meiryo UI" panose="020B0604030504040204" pitchFamily="50" charset="-128"/>
              <a:cs typeface="Tahoma" panose="020B0604030504040204" pitchFamily="34" charset="0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649747" y="4454147"/>
            <a:ext cx="4032250" cy="6600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altLang="ja-JP" sz="3600" dirty="0" smtClean="0">
                <a:solidFill>
                  <a:srgbClr val="F2DF74"/>
                </a:solidFill>
                <a:effectLst/>
                <a:latin typeface="Gotham Bold" pitchFamily="2" charset="0"/>
                <a:ea typeface="Meiryo UI" panose="020B0604030504040204" pitchFamily="50" charset="-128"/>
                <a:cs typeface="Tahoma" panose="020B0604030504040204" pitchFamily="34" charset="0"/>
              </a:rPr>
              <a:t>O</a:t>
            </a:r>
            <a:r>
              <a:rPr lang="en-US" altLang="ja-JP" sz="2400" dirty="0" smtClean="0">
                <a:solidFill>
                  <a:srgbClr val="F2DF74"/>
                </a:solidFill>
                <a:effectLst/>
                <a:latin typeface="Gotham Bold" pitchFamily="2" charset="0"/>
                <a:ea typeface="Meiryo UI" panose="020B0604030504040204" pitchFamily="50" charset="-128"/>
                <a:cs typeface="Tahoma" panose="020B0604030504040204" pitchFamily="34" charset="0"/>
              </a:rPr>
              <a:t>pportunity</a:t>
            </a:r>
            <a:endParaRPr lang="ja-JP" altLang="ja-JP" sz="2400" dirty="0">
              <a:solidFill>
                <a:srgbClr val="F2DF74"/>
              </a:solidFill>
              <a:effectLst/>
              <a:latin typeface="Gotham Bold" pitchFamily="2" charset="0"/>
              <a:ea typeface="Meiryo UI" panose="020B0604030504040204" pitchFamily="50" charset="-128"/>
              <a:cs typeface="Tahoma" panose="020B0604030504040204" pitchFamily="34" charset="0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3684017" y="5100399"/>
            <a:ext cx="3969920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ja-JP" altLang="en-US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ミーティング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で</a:t>
            </a:r>
            <a:r>
              <a:rPr lang="ja-JP" altLang="en-US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、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英語でスピーチやスピーチへのフィードバック</a:t>
            </a:r>
            <a:r>
              <a:rPr lang="ja-JP" altLang="en-US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等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を行います。メンバーの前でしゃべる機会を増やすことを目指しています。日本語ミーティングも時々開催します。</a:t>
            </a:r>
            <a:endParaRPr lang="ja-JP" altLang="ja-JP" sz="105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ahoma" panose="020B0604030504040204" pitchFamily="34" charset="0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343541" y="5811853"/>
            <a:ext cx="4032250" cy="6600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altLang="ja-JP" sz="3600" dirty="0" smtClean="0">
                <a:solidFill>
                  <a:srgbClr val="F2DF74"/>
                </a:solidFill>
                <a:latin typeface="Gotham Bold" pitchFamily="2" charset="0"/>
                <a:ea typeface="Meiryo UI" panose="020B0604030504040204" pitchFamily="50" charset="-128"/>
                <a:cs typeface="Tahoma" panose="020B0604030504040204" pitchFamily="34" charset="0"/>
              </a:rPr>
              <a:t>H</a:t>
            </a:r>
            <a:r>
              <a:rPr lang="en-US" altLang="ja-JP" sz="2400" dirty="0" smtClean="0">
                <a:solidFill>
                  <a:srgbClr val="F2DF74"/>
                </a:solidFill>
                <a:effectLst/>
                <a:latin typeface="Gotham Bold" pitchFamily="2" charset="0"/>
                <a:ea typeface="Meiryo UI" panose="020B0604030504040204" pitchFamily="50" charset="-128"/>
                <a:cs typeface="Tahoma" panose="020B0604030504040204" pitchFamily="34" charset="0"/>
              </a:rPr>
              <a:t>ow </a:t>
            </a:r>
            <a:r>
              <a:rPr lang="en-US" altLang="ja-JP" sz="2400" dirty="0" smtClean="0">
                <a:solidFill>
                  <a:srgbClr val="F2DF74"/>
                </a:solidFill>
                <a:latin typeface="Gotham Bold" pitchFamily="2" charset="0"/>
                <a:ea typeface="Meiryo UI" panose="020B0604030504040204" pitchFamily="50" charset="-128"/>
                <a:cs typeface="Tahoma" panose="020B0604030504040204" pitchFamily="34" charset="0"/>
              </a:rPr>
              <a:t>can I join?</a:t>
            </a:r>
            <a:endParaRPr lang="ja-JP" altLang="ja-JP" sz="2400" dirty="0">
              <a:solidFill>
                <a:srgbClr val="F2DF74"/>
              </a:solidFill>
              <a:effectLst/>
              <a:latin typeface="Gotham Bold" pitchFamily="2" charset="0"/>
              <a:ea typeface="Meiryo UI" panose="020B0604030504040204" pitchFamily="50" charset="-128"/>
              <a:cs typeface="Tahoma" panose="020B0604030504040204" pitchFamily="34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75568" y="10486695"/>
            <a:ext cx="6674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Facebook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https://www.facebook.com/inztmc</a:t>
            </a: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Web: 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https</a:t>
            </a:r>
            <a:r>
              <a:rPr lang="en-US" altLang="ja-JP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://inzai.toastmastersclubs.org</a:t>
            </a:r>
            <a:r>
              <a:rPr lang="en-US" altLang="ja-JP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</p:txBody>
      </p:sp>
      <p:sp>
        <p:nvSpPr>
          <p:cNvPr id="45" name="正方形/長方形 44"/>
          <p:cNvSpPr/>
          <p:nvPr/>
        </p:nvSpPr>
        <p:spPr>
          <a:xfrm>
            <a:off x="451012" y="9965715"/>
            <a:ext cx="721920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ahoma" panose="020B0604030504040204" pitchFamily="34" charset="0"/>
              </a:rPr>
              <a:t>印西トーストマスターズクラブ</a:t>
            </a:r>
          </a:p>
        </p:txBody>
      </p:sp>
      <p:sp>
        <p:nvSpPr>
          <p:cNvPr id="38" name="正方形/長方形 37"/>
          <p:cNvSpPr/>
          <p:nvPr/>
        </p:nvSpPr>
        <p:spPr>
          <a:xfrm>
            <a:off x="454011" y="6414886"/>
            <a:ext cx="3491977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まずはお越しください。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2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回まで無料で参加できますので、納得するまでご見学ください。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ja-JP" altLang="en-US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入会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金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 3,000 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円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 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会費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 1,200 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円 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/ 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月</a:t>
            </a:r>
          </a:p>
        </p:txBody>
      </p:sp>
      <p:sp>
        <p:nvSpPr>
          <p:cNvPr id="43" name="正方形/長方形 42"/>
          <p:cNvSpPr/>
          <p:nvPr/>
        </p:nvSpPr>
        <p:spPr>
          <a:xfrm>
            <a:off x="399743" y="9093229"/>
            <a:ext cx="7406635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ご</a:t>
            </a: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見学のお申し込みは </a:t>
            </a:r>
            <a:r>
              <a:rPr lang="en-US" altLang="ja-JP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WEB </a:t>
            </a: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の </a:t>
            </a:r>
            <a:r>
              <a:rPr lang="en-US" altLang="ja-JP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Contact US </a:t>
            </a: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フォームからお願いいたします。</a:t>
            </a:r>
            <a:r>
              <a:rPr lang="en-US" altLang="ja-JP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ZOOM </a:t>
            </a: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で御参加の場合は折り返し </a:t>
            </a:r>
            <a:r>
              <a:rPr lang="en-US" altLang="ja-JP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E-mail </a:t>
            </a: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でご連絡いたします。</a:t>
            </a:r>
          </a:p>
        </p:txBody>
      </p:sp>
      <p:pic>
        <p:nvPicPr>
          <p:cNvPr id="57" name="図 5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220" y="10017201"/>
            <a:ext cx="1080717" cy="1080717"/>
          </a:xfrm>
          <a:prstGeom prst="rect">
            <a:avLst/>
          </a:prstGeom>
        </p:spPr>
      </p:pic>
      <p:sp>
        <p:nvSpPr>
          <p:cNvPr id="39" name="正方形/長方形 38"/>
          <p:cNvSpPr/>
          <p:nvPr/>
        </p:nvSpPr>
        <p:spPr>
          <a:xfrm>
            <a:off x="3822818" y="7152504"/>
            <a:ext cx="3859179" cy="660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altLang="ja-JP" sz="3600" dirty="0" smtClean="0">
                <a:solidFill>
                  <a:srgbClr val="F2DF74"/>
                </a:solidFill>
                <a:latin typeface="Gotham Bold" pitchFamily="2" charset="0"/>
                <a:ea typeface="Meiryo UI" panose="020B0604030504040204" pitchFamily="50" charset="-128"/>
                <a:cs typeface="Tahoma" panose="020B0604030504040204" pitchFamily="34" charset="0"/>
              </a:rPr>
              <a:t>W</a:t>
            </a:r>
            <a:r>
              <a:rPr lang="en-US" altLang="ja-JP" sz="2400" dirty="0" smtClean="0">
                <a:solidFill>
                  <a:srgbClr val="F2DF74"/>
                </a:solidFill>
                <a:effectLst/>
                <a:latin typeface="Gotham Bold" pitchFamily="2" charset="0"/>
                <a:ea typeface="Meiryo UI" panose="020B0604030504040204" pitchFamily="50" charset="-128"/>
                <a:cs typeface="Tahoma" panose="020B0604030504040204" pitchFamily="34" charset="0"/>
              </a:rPr>
              <a:t>here and </a:t>
            </a:r>
            <a:r>
              <a:rPr lang="en-US" altLang="ja-JP" sz="3600" dirty="0" smtClean="0">
                <a:solidFill>
                  <a:srgbClr val="F2DF74"/>
                </a:solidFill>
                <a:effectLst/>
                <a:latin typeface="Gotham Bold" pitchFamily="2" charset="0"/>
                <a:ea typeface="Meiryo UI" panose="020B0604030504040204" pitchFamily="50" charset="-128"/>
                <a:cs typeface="Tahoma" panose="020B0604030504040204" pitchFamily="34" charset="0"/>
              </a:rPr>
              <a:t>W</a:t>
            </a:r>
            <a:r>
              <a:rPr lang="en-US" altLang="ja-JP" sz="2400" dirty="0" smtClean="0">
                <a:solidFill>
                  <a:srgbClr val="F2DF74"/>
                </a:solidFill>
                <a:effectLst/>
                <a:latin typeface="Gotham Bold" pitchFamily="2" charset="0"/>
                <a:ea typeface="Meiryo UI" panose="020B0604030504040204" pitchFamily="50" charset="-128"/>
                <a:cs typeface="Tahoma" panose="020B0604030504040204" pitchFamily="34" charset="0"/>
              </a:rPr>
              <a:t>hen?</a:t>
            </a:r>
            <a:endParaRPr lang="ja-JP" altLang="ja-JP" sz="2400" dirty="0">
              <a:solidFill>
                <a:srgbClr val="F2DF74"/>
              </a:solidFill>
              <a:effectLst/>
              <a:latin typeface="Gotham Bold" pitchFamily="2" charset="0"/>
              <a:ea typeface="Meiryo UI" panose="020B0604030504040204" pitchFamily="50" charset="-128"/>
              <a:cs typeface="Tahoma" panose="020B0604030504040204" pitchFamily="34" charset="0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3857088" y="7784373"/>
            <a:ext cx="3887502" cy="11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ja-JP" altLang="en-US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活動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場所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: 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中央駅前地域交流館 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/ (ZOOM)</a:t>
            </a:r>
            <a:endParaRPr lang="en-US" altLang="ja-JP" sz="1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Tahoma" panose="020B0604030504040204" pitchFamily="34" charset="0"/>
            </a:endParaRPr>
          </a:p>
          <a:p>
            <a:pPr marL="285750" indent="-285750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毎月第 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2 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土曜日 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9:30~11:15</a:t>
            </a:r>
          </a:p>
          <a:p>
            <a:pPr marL="285750" indent="-285750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毎月第 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4 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土曜日 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9:30~11:15</a:t>
            </a:r>
          </a:p>
          <a:p>
            <a:pPr marL="285750" indent="-285750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第 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5 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土曜日 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(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がある月</a:t>
            </a:r>
            <a:r>
              <a:rPr lang="en-US" altLang="ja-JP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) 9:30~11:15</a:t>
            </a:r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ahoma" panose="020B0604030504040204" pitchFamily="34" charset="0"/>
              </a:rPr>
              <a:t> </a:t>
            </a:r>
            <a:endParaRPr lang="en-US" altLang="ja-JP" sz="14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Tahoma" panose="020B0604030504040204" pitchFamily="34" charset="0"/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167369" y="609204"/>
            <a:ext cx="7784645" cy="2658623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9" name="直線コネクタ 58"/>
          <p:cNvCxnSpPr/>
          <p:nvPr/>
        </p:nvCxnSpPr>
        <p:spPr>
          <a:xfrm>
            <a:off x="7920249" y="684119"/>
            <a:ext cx="144251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/>
          <p:cNvCxnSpPr/>
          <p:nvPr/>
        </p:nvCxnSpPr>
        <p:spPr>
          <a:xfrm>
            <a:off x="7812249" y="581582"/>
            <a:ext cx="252251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/>
          <p:nvPr/>
        </p:nvCxnSpPr>
        <p:spPr>
          <a:xfrm flipV="1">
            <a:off x="7920249" y="435769"/>
            <a:ext cx="0" cy="2483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/>
          <p:nvPr/>
        </p:nvCxnSpPr>
        <p:spPr>
          <a:xfrm flipV="1">
            <a:off x="7812460" y="435769"/>
            <a:ext cx="0" cy="145813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グループ化 62"/>
          <p:cNvGrpSpPr/>
          <p:nvPr/>
        </p:nvGrpSpPr>
        <p:grpSpPr>
          <a:xfrm flipH="1">
            <a:off x="0" y="435769"/>
            <a:ext cx="252251" cy="248350"/>
            <a:chOff x="4284189" y="185738"/>
            <a:chExt cx="252251" cy="248350"/>
          </a:xfrm>
        </p:grpSpPr>
        <p:cxnSp>
          <p:nvCxnSpPr>
            <p:cNvPr id="64" name="直線コネクタ 63"/>
            <p:cNvCxnSpPr/>
            <p:nvPr/>
          </p:nvCxnSpPr>
          <p:spPr>
            <a:xfrm>
              <a:off x="4392189" y="434088"/>
              <a:ext cx="14425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284189" y="331551"/>
              <a:ext cx="252251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V="1">
              <a:off x="4392189" y="185738"/>
              <a:ext cx="0" cy="2483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V="1">
              <a:off x="4284400" y="185738"/>
              <a:ext cx="0" cy="14581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テキスト ボックス 67"/>
          <p:cNvSpPr txBox="1"/>
          <p:nvPr/>
        </p:nvSpPr>
        <p:spPr>
          <a:xfrm rot="20998276">
            <a:off x="538017" y="1065362"/>
            <a:ext cx="3743453" cy="16619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5400" dirty="0" smtClean="0">
                <a:solidFill>
                  <a:schemeClr val="bg1"/>
                </a:solidFill>
                <a:latin typeface="Gotham Bold" pitchFamily="2" charset="0"/>
              </a:rPr>
              <a:t>CNT</a:t>
            </a:r>
            <a:r>
              <a:rPr kumimoji="1" lang="ja-JP" altLang="en-US" sz="280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</a:t>
            </a:r>
            <a:r>
              <a:rPr kumimoji="1" lang="en-US" altLang="ja-JP" sz="5400" dirty="0" smtClean="0">
                <a:solidFill>
                  <a:schemeClr val="bg1"/>
                </a:solidFill>
                <a:latin typeface="Gotham Bold" pitchFamily="2" charset="0"/>
              </a:rPr>
              <a:t>TMC</a:t>
            </a:r>
            <a:endParaRPr kumimoji="1" lang="ja-JP" altLang="en-US" sz="5400" dirty="0" smtClean="0">
              <a:solidFill>
                <a:schemeClr val="bg1"/>
              </a:solidFill>
              <a:latin typeface="Gotham Bold" pitchFamily="2" charset="0"/>
            </a:endParaRPr>
          </a:p>
          <a:p>
            <a:r>
              <a:rPr lang="ja-JP" altLang="en-US" sz="480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誕生</a:t>
            </a:r>
            <a:endParaRPr kumimoji="1" lang="ja-JP" altLang="en-US" sz="48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 rot="20998873">
            <a:off x="451476" y="1149708"/>
            <a:ext cx="1327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solidFill>
                  <a:srgbClr val="F2DF74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千葉ニュータウン</a:t>
            </a:r>
            <a:endParaRPr kumimoji="1" lang="ja-JP" altLang="en-US" sz="1200" dirty="0">
              <a:solidFill>
                <a:srgbClr val="F2DF74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 rot="20998873">
            <a:off x="2574993" y="1623401"/>
            <a:ext cx="18218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solidFill>
                  <a:srgbClr val="F2DF74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トーストマスターズ</a:t>
            </a:r>
            <a:r>
              <a:rPr lang="ja-JP" altLang="en-US" sz="1200" dirty="0">
                <a:solidFill>
                  <a:srgbClr val="F2DF74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クラブ</a:t>
            </a:r>
            <a:endParaRPr kumimoji="1" lang="ja-JP" altLang="en-US" sz="1200" dirty="0">
              <a:solidFill>
                <a:srgbClr val="F2DF74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>
          <a:xfrm>
            <a:off x="4614959" y="993773"/>
            <a:ext cx="2447830" cy="44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ja-JP" altLang="en-US" sz="2400" spc="300" dirty="0" smtClean="0">
                <a:solidFill>
                  <a:srgbClr val="F2DF74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会員募集中</a:t>
            </a:r>
            <a:endParaRPr lang="ja-JP" altLang="ja-JP" sz="1600" spc="300" dirty="0">
              <a:solidFill>
                <a:srgbClr val="F2DF74"/>
              </a:solidFill>
              <a:effectLst/>
              <a:latin typeface="HGｺﾞｼｯｸM" panose="020B0609000000000000" pitchFamily="49" charset="-128"/>
              <a:ea typeface="HGｺﾞｼｯｸM" panose="020B0609000000000000" pitchFamily="49" charset="-128"/>
              <a:cs typeface="Tahoma" panose="020B0604030504040204" pitchFamily="34" charset="0"/>
            </a:endParaRPr>
          </a:p>
        </p:txBody>
      </p:sp>
      <p:sp>
        <p:nvSpPr>
          <p:cNvPr id="72" name="正方形/長方形 71"/>
          <p:cNvSpPr/>
          <p:nvPr/>
        </p:nvSpPr>
        <p:spPr>
          <a:xfrm>
            <a:off x="4597124" y="1372263"/>
            <a:ext cx="2465664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altLang="ja-JP" sz="1200" dirty="0" smtClean="0">
                <a:solidFill>
                  <a:schemeClr val="bg1"/>
                </a:solidFill>
                <a:effectLst/>
                <a:latin typeface="Gotham Bold" pitchFamily="2" charset="0"/>
                <a:ea typeface="HGｺﾞｼｯｸM" panose="020B0609000000000000" pitchFamily="49" charset="-128"/>
                <a:cs typeface="Tahoma" panose="020B0604030504040204" pitchFamily="34" charset="0"/>
              </a:rPr>
              <a:t>INZAI TOASTMASTERS CLUB</a:t>
            </a:r>
            <a:endParaRPr lang="ja-JP" altLang="ja-JP" sz="1000" dirty="0">
              <a:solidFill>
                <a:schemeClr val="bg1"/>
              </a:solidFill>
              <a:effectLst/>
              <a:latin typeface="Gotham Bold" pitchFamily="2" charset="0"/>
              <a:ea typeface="HGｺﾞｼｯｸM" panose="020B0609000000000000" pitchFamily="49" charset="-128"/>
              <a:cs typeface="Tahoma" panose="020B0604030504040204" pitchFamily="34" charset="0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3646330" y="1819309"/>
            <a:ext cx="41656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プレゼンがうまくなりたい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kumimoji="1"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気の利いたスピーチができれば</a:t>
            </a:r>
            <a:r>
              <a:rPr kumimoji="1" lang="en-US" altLang="ja-JP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endParaRPr lang="ja-JP" altLang="en-US" sz="16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大勢</a:t>
            </a:r>
            <a:r>
              <a:rPr kumimoji="1"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</a:t>
            </a:r>
            <a:r>
              <a:rPr kumimoji="1"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で自信を持って発表したい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英語を上達させたい</a:t>
            </a:r>
          </a:p>
        </p:txBody>
      </p:sp>
      <p:pic>
        <p:nvPicPr>
          <p:cNvPr id="74" name="図 7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70" y="1959255"/>
            <a:ext cx="974438" cy="1235093"/>
          </a:xfrm>
          <a:prstGeom prst="rect">
            <a:avLst/>
          </a:prstGeom>
        </p:spPr>
      </p:pic>
      <p:sp>
        <p:nvSpPr>
          <p:cNvPr id="54" name="正方形/長方形 53"/>
          <p:cNvSpPr/>
          <p:nvPr/>
        </p:nvSpPr>
        <p:spPr>
          <a:xfrm>
            <a:off x="6659403" y="11120300"/>
            <a:ext cx="1081559" cy="159193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r"/>
            <a:r>
              <a:rPr lang="en-US" altLang="ja-JP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2022/4/1 </a:t>
            </a:r>
            <a:r>
              <a:rPr lang="en-US" altLang="ja-JP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Rev. </a:t>
            </a:r>
            <a:r>
              <a:rPr lang="en-US" altLang="ja-JP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5102646" y="11120300"/>
            <a:ext cx="1640175" cy="159193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Inzai-kun©2011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Inzai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City 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165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1199</TotalTime>
  <Words>214</Words>
  <Application>Microsoft Office PowerPoint</Application>
  <PresentationFormat>ユーザー設定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4" baseType="lpstr">
      <vt:lpstr>HGP創英角ｺﾞｼｯｸUB</vt:lpstr>
      <vt:lpstr>HGｺﾞｼｯｸM</vt:lpstr>
      <vt:lpstr>Meiryo UI</vt:lpstr>
      <vt:lpstr>ＭＳ Ｐゴシック</vt:lpstr>
      <vt:lpstr>メイリオ</vt:lpstr>
      <vt:lpstr>Arial</vt:lpstr>
      <vt:lpstr>Calibri</vt:lpstr>
      <vt:lpstr>Calibri Light</vt:lpstr>
      <vt:lpstr>Courier New</vt:lpstr>
      <vt:lpstr>Gotham Bold</vt:lpstr>
      <vt:lpstr>Tahoma</vt:lpstr>
      <vt:lpstr>Wingdings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アカウント</dc:creator>
  <cp:lastModifiedBy>Microsoft アカウント</cp:lastModifiedBy>
  <cp:revision>38</cp:revision>
  <cp:lastPrinted>2022-04-30T04:22:52Z</cp:lastPrinted>
  <dcterms:created xsi:type="dcterms:W3CDTF">2020-10-29T07:46:52Z</dcterms:created>
  <dcterms:modified xsi:type="dcterms:W3CDTF">2022-04-30T04:29:20Z</dcterms:modified>
</cp:coreProperties>
</file>