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F74"/>
    <a:srgbClr val="772432"/>
    <a:srgbClr val="004165"/>
    <a:srgbClr val="A9B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>
        <p:scale>
          <a:sx n="125" d="100"/>
          <a:sy n="125" d="100"/>
        </p:scale>
        <p:origin x="20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83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43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33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6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49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78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69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9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46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29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10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A0565-5C4A-4FBA-824F-375153B1FAD4}" type="datetimeFigureOut">
              <a:rPr kumimoji="1" lang="ja-JP" altLang="en-US" smtClean="0"/>
              <a:t>2022/4/29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1CD2-BFC2-4E2B-ADC4-17DA71443F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8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65314" y="6710613"/>
            <a:ext cx="783771" cy="508541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458093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-1499042" y="5032521"/>
            <a:ext cx="783771" cy="50854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-1499042" y="5617296"/>
            <a:ext cx="783771" cy="508541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1499042" y="6202072"/>
            <a:ext cx="783771" cy="508541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-1499042" y="7105162"/>
            <a:ext cx="783771" cy="508541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0" y="3809861"/>
            <a:ext cx="6858000" cy="1914888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794000" y="257174"/>
            <a:ext cx="3683000" cy="1444625"/>
          </a:xfrm>
          <a:prstGeom prst="roundRect">
            <a:avLst>
              <a:gd name="adj" fmla="val 32624"/>
            </a:avLst>
          </a:prstGeom>
          <a:solidFill>
            <a:srgbClr val="004165">
              <a:alpha val="64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36900" y="440877"/>
            <a:ext cx="391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発表</a:t>
            </a:r>
            <a:r>
              <a:rPr lang="ja-JP" altLang="en-US" sz="32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するとき</a:t>
            </a:r>
            <a:r>
              <a:rPr lang="ja-JP" altLang="en-US" sz="3200" dirty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、</a:t>
            </a:r>
            <a:endParaRPr lang="ja-JP" altLang="en-US" sz="3200" dirty="0" smtClean="0">
              <a:solidFill>
                <a:srgbClr val="F2DF74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  <a:p>
            <a:r>
              <a:rPr lang="ja-JP" altLang="en-US" sz="32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緊張しません</a:t>
            </a:r>
            <a:r>
              <a:rPr lang="ja-JP" altLang="en-US" sz="32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か。</a:t>
            </a:r>
            <a:endParaRPr kumimoji="1" lang="ja-JP" altLang="en-US" sz="3200" dirty="0">
              <a:solidFill>
                <a:srgbClr val="F2DF74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08" y="3930154"/>
            <a:ext cx="854169" cy="1082653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90716" y="3789680"/>
            <a:ext cx="534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こんなあなたにお</a:t>
            </a:r>
            <a:r>
              <a:rPr lang="ja-JP" altLang="en-US" sz="28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すすめします</a:t>
            </a:r>
            <a:r>
              <a:rPr lang="ja-JP" altLang="en-US" sz="2800" dirty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。</a:t>
            </a:r>
            <a:endParaRPr kumimoji="1" lang="ja-JP" altLang="en-US" sz="2800" dirty="0">
              <a:solidFill>
                <a:srgbClr val="F2DF74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0716" y="4246956"/>
            <a:ext cx="629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人前で堂々とプレゼン</a:t>
            </a:r>
            <a:r>
              <a:rPr kumimoji="1" lang="en-US" altLang="ja-JP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/</a:t>
            </a:r>
            <a:r>
              <a:rPr kumimoji="1"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スピーチしたい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dirty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会議</a:t>
            </a:r>
            <a:r>
              <a:rPr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や式典の司会をうまく努めたい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同僚部下上司</a:t>
            </a:r>
            <a:r>
              <a:rPr kumimoji="1" lang="en-US" altLang="ja-JP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?</a:t>
            </a:r>
            <a:r>
              <a:rPr kumimoji="1"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のやる気を上げる話し方</a:t>
            </a:r>
            <a:r>
              <a:rPr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を身につけたい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 smtClean="0">
                <a:solidFill>
                  <a:srgbClr val="F2DF74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英語のスピーキング・リスニングを強化したい</a:t>
            </a:r>
            <a:endParaRPr kumimoji="1" lang="ja-JP" altLang="en-US" sz="1600" dirty="0">
              <a:solidFill>
                <a:srgbClr val="F2DF74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0" y="5731329"/>
            <a:ext cx="6858000" cy="1169721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4412343" y="3185878"/>
            <a:ext cx="2201785" cy="629201"/>
          </a:xfrm>
          <a:prstGeom prst="roundRect">
            <a:avLst>
              <a:gd name="adj" fmla="val 32624"/>
            </a:avLst>
          </a:prstGeom>
          <a:solidFill>
            <a:srgbClr val="004165">
              <a:alpha val="64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119562" y="3255862"/>
            <a:ext cx="2494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4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メンバー</a:t>
            </a:r>
            <a:r>
              <a:rPr lang="ja-JP" altLang="en-US" sz="2400" dirty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募集中</a:t>
            </a:r>
            <a:endParaRPr kumimoji="1" lang="ja-JP" altLang="en-US" sz="2400" dirty="0">
              <a:solidFill>
                <a:srgbClr val="F2DF74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690173" y="5823662"/>
            <a:ext cx="212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dirty="0">
                <a:solidFill>
                  <a:srgbClr val="772432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見学</a:t>
            </a:r>
            <a:r>
              <a:rPr lang="ja-JP" altLang="en-US" dirty="0" smtClean="0">
                <a:solidFill>
                  <a:srgbClr val="772432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のお申込みは</a:t>
            </a:r>
            <a:endParaRPr lang="en-US" altLang="ja-JP" dirty="0" smtClean="0">
              <a:solidFill>
                <a:srgbClr val="772432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  <a:p>
            <a:pPr algn="r"/>
            <a:r>
              <a:rPr lang="ja-JP" altLang="en-US" dirty="0" smtClean="0">
                <a:solidFill>
                  <a:srgbClr val="772432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今すぐウェブへ</a:t>
            </a:r>
            <a:endParaRPr kumimoji="1" lang="ja-JP" altLang="en-US" dirty="0">
              <a:solidFill>
                <a:srgbClr val="772432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5314" y="5702540"/>
            <a:ext cx="5123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772432"/>
                </a:solidFill>
                <a:latin typeface="Gotham Bold" pitchFamily="2" charset="0"/>
                <a:ea typeface="HGP平成角ｺﾞｼｯｸ体W9" panose="020B0A00000000000000" pitchFamily="50" charset="-128"/>
              </a:rPr>
              <a:t>Club Regular Meeting</a:t>
            </a:r>
            <a:endParaRPr kumimoji="1" lang="ja-JP" altLang="en-US" sz="2000" dirty="0">
              <a:solidFill>
                <a:srgbClr val="772432"/>
              </a:solidFill>
              <a:latin typeface="Gotham Bold" pitchFamily="2" charset="0"/>
              <a:ea typeface="HGP平成角ｺﾞｼｯｸ体W9" panose="020B0A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08856" y="6039276"/>
            <a:ext cx="51235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開催日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: 5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月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14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日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土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/ 5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月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28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日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土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時刻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: 9:30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– 11:30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場所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印西市中央駅前地域交流館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</a:t>
            </a:r>
            <a:r>
              <a:rPr lang="ja-JP" altLang="en-US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号館</a:t>
            </a:r>
            <a:r>
              <a:rPr lang="en-US" altLang="ja-JP" sz="1600" dirty="0" smtClean="0">
                <a:solidFill>
                  <a:srgbClr val="77243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2F</a:t>
            </a:r>
            <a:endParaRPr lang="en-US" altLang="ja-JP" sz="1600" dirty="0">
              <a:solidFill>
                <a:srgbClr val="772432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011798" y="5350605"/>
            <a:ext cx="4801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4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あなたのコミュニケーション</a:t>
            </a:r>
            <a:r>
              <a:rPr lang="en-US" altLang="ja-JP" sz="14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&amp;</a:t>
            </a:r>
            <a:r>
              <a:rPr lang="ja-JP" altLang="en-US" sz="1400" dirty="0" smtClean="0">
                <a:solidFill>
                  <a:srgbClr val="F2DF74"/>
                </a:solidFill>
                <a:latin typeface="HGP平成角ｺﾞｼｯｸ体W9" panose="020B0A00000000000000" pitchFamily="50" charset="-128"/>
                <a:ea typeface="HGP平成角ｺﾞｼｯｸ体W9" panose="020B0A00000000000000" pitchFamily="50" charset="-128"/>
              </a:rPr>
              <a:t>リーダシップ能力を高めます</a:t>
            </a:r>
            <a:endParaRPr kumimoji="1" lang="ja-JP" altLang="en-US" sz="1400" dirty="0">
              <a:solidFill>
                <a:srgbClr val="F2DF74"/>
              </a:solidFill>
              <a:latin typeface="HGP平成角ｺﾞｼｯｸ体W9" panose="020B0A00000000000000" pitchFamily="50" charset="-128"/>
              <a:ea typeface="HGP平成角ｺﾞｼｯｸ体W9" panose="020B0A00000000000000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172712" y="6584732"/>
            <a:ext cx="1640175" cy="159193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Inzai-kun©2011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Inzai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City 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37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107</Words>
  <Application>Microsoft Office PowerPoint</Application>
  <PresentationFormat>ワイド画面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Arial Unicode MS</vt:lpstr>
      <vt:lpstr>HGP平成角ｺﾞｼｯｸ体W9</vt:lpstr>
      <vt:lpstr>HG創英角ｺﾞｼｯｸUB</vt:lpstr>
      <vt:lpstr>ＭＳ Ｐゴシック</vt:lpstr>
      <vt:lpstr>Arial</vt:lpstr>
      <vt:lpstr>Calibri</vt:lpstr>
      <vt:lpstr>Calibri Light</vt:lpstr>
      <vt:lpstr>Gotham Bold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7</cp:revision>
  <dcterms:created xsi:type="dcterms:W3CDTF">2022-04-29T06:28:02Z</dcterms:created>
  <dcterms:modified xsi:type="dcterms:W3CDTF">2022-04-29T11:30:26Z</dcterms:modified>
</cp:coreProperties>
</file>